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slide" Target="../slides/slide3.xml"/><Relationship Id="rId1" Type="http://schemas.openxmlformats.org/officeDocument/2006/relationships/slide" Target="../slides/slide2.xml"/><Relationship Id="rId4" Type="http://schemas.openxmlformats.org/officeDocument/2006/relationships/slide" Target="../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0939A9-38D7-4BB5-9E7C-20343F2FA3C1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CD58E1E1-5938-404A-9FCB-F454F1A5A370}">
      <dgm:prSet phldrT="[Текст]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tt-RU" dirty="0" smtClean="0">
              <a:solidFill>
                <a:schemeClr val="tx1"/>
              </a:solidFill>
              <a:latin typeface="SL_Times New Roman" pitchFamily="18" charset="0"/>
              <a:hlinkClick xmlns:r="http://schemas.openxmlformats.org/officeDocument/2006/relationships" r:id="rId1" action="ppaction://hlinksldjump"/>
            </a:rPr>
            <a:t>Мәг</a:t>
          </a:r>
          <a:r>
            <a:rPr lang="ru-RU" dirty="0" err="1" smtClean="0">
              <a:solidFill>
                <a:schemeClr val="tx1"/>
              </a:solidFill>
              <a:latin typeface="SL_Times New Roman" pitchFamily="18" charset="0"/>
              <a:hlinkClick xmlns:r="http://schemas.openxmlformats.org/officeDocument/2006/relationships" r:id="rId1" action="ppaction://hlinksldjump"/>
            </a:rPr>
            <a:t>ън</a:t>
          </a:r>
          <a:r>
            <a:rPr lang="tt-RU" dirty="0" smtClean="0">
              <a:solidFill>
                <a:schemeClr val="tx1"/>
              </a:solidFill>
              <a:latin typeface="SL_Times New Roman" pitchFamily="18" charset="0"/>
              <a:hlinkClick xmlns:r="http://schemas.openxmlformats.org/officeDocument/2006/relationships" r:id="rId1" action="ppaction://hlinksldjump"/>
            </a:rPr>
            <a:t>әсе</a:t>
          </a:r>
          <a:endParaRPr lang="ru-RU" dirty="0">
            <a:solidFill>
              <a:schemeClr val="tx1"/>
            </a:solidFill>
            <a:latin typeface="SL_Times New Roman" pitchFamily="18" charset="0"/>
          </a:endParaRPr>
        </a:p>
      </dgm:t>
    </dgm:pt>
    <dgm:pt modelId="{283E5993-8652-4F02-828C-7C87AD9212F4}" type="parTrans" cxnId="{BB9C6CC5-F5A0-4160-BA11-A40834D1B328}">
      <dgm:prSet/>
      <dgm:spPr/>
      <dgm:t>
        <a:bodyPr/>
        <a:lstStyle/>
        <a:p>
          <a:endParaRPr lang="ru-RU"/>
        </a:p>
      </dgm:t>
    </dgm:pt>
    <dgm:pt modelId="{4772FFBB-EF50-4890-8F0B-7926054AA264}" type="sibTrans" cxnId="{BB9C6CC5-F5A0-4160-BA11-A40834D1B328}">
      <dgm:prSet/>
      <dgm:spPr/>
      <dgm:t>
        <a:bodyPr/>
        <a:lstStyle/>
        <a:p>
          <a:endParaRPr lang="ru-RU"/>
        </a:p>
      </dgm:t>
    </dgm:pt>
    <dgm:pt modelId="{2A454051-663B-4D6B-95E8-2B7C930C9072}">
      <dgm:prSet phldrT="[Текст]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tt-RU" dirty="0" smtClean="0">
              <a:hlinkClick xmlns:r="http://schemas.openxmlformats.org/officeDocument/2006/relationships" r:id="rId2" action="ppaction://hlinksldjump"/>
            </a:rPr>
            <a:t>Соравы</a:t>
          </a:r>
          <a:endParaRPr lang="ru-RU" dirty="0"/>
        </a:p>
      </dgm:t>
    </dgm:pt>
    <dgm:pt modelId="{376B8C9D-C1CD-496F-BE27-0250B98B8414}" type="parTrans" cxnId="{BF8A3BEF-4D73-40B5-9550-FA15A6535173}">
      <dgm:prSet/>
      <dgm:spPr/>
      <dgm:t>
        <a:bodyPr/>
        <a:lstStyle/>
        <a:p>
          <a:endParaRPr lang="ru-RU"/>
        </a:p>
      </dgm:t>
    </dgm:pt>
    <dgm:pt modelId="{ECA9EA42-D7C2-433C-8252-D3923C7F2FF5}" type="sibTrans" cxnId="{BF8A3BEF-4D73-40B5-9550-FA15A6535173}">
      <dgm:prSet/>
      <dgm:spPr/>
      <dgm:t>
        <a:bodyPr/>
        <a:lstStyle/>
        <a:p>
          <a:endParaRPr lang="ru-RU"/>
        </a:p>
      </dgm:t>
    </dgm:pt>
    <dgm:pt modelId="{B17E93E6-AA11-410B-B346-A16B69F26F10}">
      <dgm:prSet phldrT="[Текст]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tt-RU" dirty="0" smtClean="0">
              <a:latin typeface="SL_Times New Roman" pitchFamily="18" charset="0"/>
              <a:hlinkClick xmlns:r="http://schemas.openxmlformats.org/officeDocument/2006/relationships" r:id="rId3" action="ppaction://hlinksldjump"/>
            </a:rPr>
            <a:t>Төркемчәләре</a:t>
          </a:r>
          <a:endParaRPr lang="ru-RU" dirty="0">
            <a:latin typeface="SL_Times New Roman" pitchFamily="18" charset="0"/>
          </a:endParaRPr>
        </a:p>
      </dgm:t>
    </dgm:pt>
    <dgm:pt modelId="{47F89BA0-4397-4E2A-B931-3E6AE0D9C5BB}" type="parTrans" cxnId="{69737926-AD96-40B7-9887-096820E0593D}">
      <dgm:prSet/>
      <dgm:spPr/>
      <dgm:t>
        <a:bodyPr/>
        <a:lstStyle/>
        <a:p>
          <a:endParaRPr lang="ru-RU"/>
        </a:p>
      </dgm:t>
    </dgm:pt>
    <dgm:pt modelId="{34BE6BC1-B0F4-4AD6-B83B-C0F445587A18}" type="sibTrans" cxnId="{69737926-AD96-40B7-9887-096820E0593D}">
      <dgm:prSet/>
      <dgm:spPr/>
      <dgm:t>
        <a:bodyPr/>
        <a:lstStyle/>
        <a:p>
          <a:endParaRPr lang="ru-RU"/>
        </a:p>
      </dgm:t>
    </dgm:pt>
    <dgm:pt modelId="{77EC84B4-A974-4A45-8D44-9A1104A01F24}">
      <dgm:prSet/>
      <dgm:spPr>
        <a:solidFill>
          <a:schemeClr val="tx2">
            <a:alpha val="90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tt-RU" dirty="0" smtClean="0">
              <a:hlinkClick xmlns:r="http://schemas.openxmlformats.org/officeDocument/2006/relationships" r:id="rId4" action="ppaction://hlinksldjump"/>
            </a:rPr>
            <a:t>Ясалышы</a:t>
          </a:r>
          <a:endParaRPr lang="ru-RU" dirty="0"/>
        </a:p>
      </dgm:t>
    </dgm:pt>
    <dgm:pt modelId="{254E23BC-A281-424F-93EB-34751A4A5276}" type="parTrans" cxnId="{5A1CFDFB-D279-4610-96D7-ACF83A1F4AB1}">
      <dgm:prSet/>
      <dgm:spPr/>
      <dgm:t>
        <a:bodyPr/>
        <a:lstStyle/>
        <a:p>
          <a:endParaRPr lang="ru-RU"/>
        </a:p>
      </dgm:t>
    </dgm:pt>
    <dgm:pt modelId="{3F4DA2F5-7171-437C-8B94-1F719CC10E51}" type="sibTrans" cxnId="{5A1CFDFB-D279-4610-96D7-ACF83A1F4AB1}">
      <dgm:prSet/>
      <dgm:spPr/>
      <dgm:t>
        <a:bodyPr/>
        <a:lstStyle/>
        <a:p>
          <a:endParaRPr lang="ru-RU"/>
        </a:p>
      </dgm:t>
    </dgm:pt>
    <dgm:pt modelId="{B016E8AF-EC08-4ED4-A9E0-46C70EA36616}" type="pres">
      <dgm:prSet presAssocID="{9F0939A9-38D7-4BB5-9E7C-20343F2FA3C1}" presName="compositeShape" presStyleCnt="0">
        <dgm:presLayoutVars>
          <dgm:dir/>
          <dgm:resizeHandles/>
        </dgm:presLayoutVars>
      </dgm:prSet>
      <dgm:spPr/>
    </dgm:pt>
    <dgm:pt modelId="{893CF981-C579-4905-8A7F-DCEAC82A4A18}" type="pres">
      <dgm:prSet presAssocID="{9F0939A9-38D7-4BB5-9E7C-20343F2FA3C1}" presName="pyramid" presStyleLbl="node1" presStyleIdx="0" presStyleCnt="1"/>
      <dgm:spPr/>
    </dgm:pt>
    <dgm:pt modelId="{E4F8E89E-DC1E-47D1-8F96-C845222F101C}" type="pres">
      <dgm:prSet presAssocID="{9F0939A9-38D7-4BB5-9E7C-20343F2FA3C1}" presName="theList" presStyleCnt="0"/>
      <dgm:spPr/>
    </dgm:pt>
    <dgm:pt modelId="{BC1757CD-7A36-4BDB-BBA2-6FF954C23F22}" type="pres">
      <dgm:prSet presAssocID="{CD58E1E1-5938-404A-9FCB-F454F1A5A370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2A68E1-7610-45D5-9DAF-9505A2936105}" type="pres">
      <dgm:prSet presAssocID="{CD58E1E1-5938-404A-9FCB-F454F1A5A370}" presName="aSpace" presStyleCnt="0"/>
      <dgm:spPr/>
    </dgm:pt>
    <dgm:pt modelId="{B89C238F-DBA6-4D1B-81D3-F0D28CAF4FBE}" type="pres">
      <dgm:prSet presAssocID="{2A454051-663B-4D6B-95E8-2B7C930C9072}" presName="aNode" presStyleLbl="fgAcc1" presStyleIdx="1" presStyleCnt="4" custLinFactNeighborX="1623" custLinFactNeighborY="-54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FD7732-E20A-47B6-BB20-68ECAAC7D4DC}" type="pres">
      <dgm:prSet presAssocID="{2A454051-663B-4D6B-95E8-2B7C930C9072}" presName="aSpace" presStyleCnt="0"/>
      <dgm:spPr/>
    </dgm:pt>
    <dgm:pt modelId="{34A23809-9E8E-4CFE-ADFD-C8D1F4687E43}" type="pres">
      <dgm:prSet presAssocID="{B17E93E6-AA11-410B-B346-A16B69F26F10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16F8AE-39F8-4278-8831-4718CE6B62FA}" type="pres">
      <dgm:prSet presAssocID="{B17E93E6-AA11-410B-B346-A16B69F26F10}" presName="aSpace" presStyleCnt="0"/>
      <dgm:spPr/>
    </dgm:pt>
    <dgm:pt modelId="{35597B7B-BB5F-4053-8563-33E3E5D4F1B4}" type="pres">
      <dgm:prSet presAssocID="{77EC84B4-A974-4A45-8D44-9A1104A01F24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027CD-D566-481B-8FE7-414DD192EDF0}" type="pres">
      <dgm:prSet presAssocID="{77EC84B4-A974-4A45-8D44-9A1104A01F24}" presName="aSpace" presStyleCnt="0"/>
      <dgm:spPr/>
    </dgm:pt>
  </dgm:ptLst>
  <dgm:cxnLst>
    <dgm:cxn modelId="{29653329-D7D1-460D-BAC9-1335233E4F74}" type="presOf" srcId="{77EC84B4-A974-4A45-8D44-9A1104A01F24}" destId="{35597B7B-BB5F-4053-8563-33E3E5D4F1B4}" srcOrd="0" destOrd="0" presId="urn:microsoft.com/office/officeart/2005/8/layout/pyramid2"/>
    <dgm:cxn modelId="{2CF68C2E-9708-43FA-89D8-B5001BAC4804}" type="presOf" srcId="{CD58E1E1-5938-404A-9FCB-F454F1A5A370}" destId="{BC1757CD-7A36-4BDB-BBA2-6FF954C23F22}" srcOrd="0" destOrd="0" presId="urn:microsoft.com/office/officeart/2005/8/layout/pyramid2"/>
    <dgm:cxn modelId="{BB9C6CC5-F5A0-4160-BA11-A40834D1B328}" srcId="{9F0939A9-38D7-4BB5-9E7C-20343F2FA3C1}" destId="{CD58E1E1-5938-404A-9FCB-F454F1A5A370}" srcOrd="0" destOrd="0" parTransId="{283E5993-8652-4F02-828C-7C87AD9212F4}" sibTransId="{4772FFBB-EF50-4890-8F0B-7926054AA264}"/>
    <dgm:cxn modelId="{5452C1C2-7D77-428E-B0E0-7B21FA91F820}" type="presOf" srcId="{B17E93E6-AA11-410B-B346-A16B69F26F10}" destId="{34A23809-9E8E-4CFE-ADFD-C8D1F4687E43}" srcOrd="0" destOrd="0" presId="urn:microsoft.com/office/officeart/2005/8/layout/pyramid2"/>
    <dgm:cxn modelId="{BF8A3BEF-4D73-40B5-9550-FA15A6535173}" srcId="{9F0939A9-38D7-4BB5-9E7C-20343F2FA3C1}" destId="{2A454051-663B-4D6B-95E8-2B7C930C9072}" srcOrd="1" destOrd="0" parTransId="{376B8C9D-C1CD-496F-BE27-0250B98B8414}" sibTransId="{ECA9EA42-D7C2-433C-8252-D3923C7F2FF5}"/>
    <dgm:cxn modelId="{F61497A2-2048-4BD4-86BD-0924CDFA9342}" type="presOf" srcId="{9F0939A9-38D7-4BB5-9E7C-20343F2FA3C1}" destId="{B016E8AF-EC08-4ED4-A9E0-46C70EA36616}" srcOrd="0" destOrd="0" presId="urn:microsoft.com/office/officeart/2005/8/layout/pyramid2"/>
    <dgm:cxn modelId="{5A1CFDFB-D279-4610-96D7-ACF83A1F4AB1}" srcId="{9F0939A9-38D7-4BB5-9E7C-20343F2FA3C1}" destId="{77EC84B4-A974-4A45-8D44-9A1104A01F24}" srcOrd="3" destOrd="0" parTransId="{254E23BC-A281-424F-93EB-34751A4A5276}" sibTransId="{3F4DA2F5-7171-437C-8B94-1F719CC10E51}"/>
    <dgm:cxn modelId="{7AD2FEA1-A883-49D4-99D9-479E2CB7CE68}" type="presOf" srcId="{2A454051-663B-4D6B-95E8-2B7C930C9072}" destId="{B89C238F-DBA6-4D1B-81D3-F0D28CAF4FBE}" srcOrd="0" destOrd="0" presId="urn:microsoft.com/office/officeart/2005/8/layout/pyramid2"/>
    <dgm:cxn modelId="{69737926-AD96-40B7-9887-096820E0593D}" srcId="{9F0939A9-38D7-4BB5-9E7C-20343F2FA3C1}" destId="{B17E93E6-AA11-410B-B346-A16B69F26F10}" srcOrd="2" destOrd="0" parTransId="{47F89BA0-4397-4E2A-B931-3E6AE0D9C5BB}" sibTransId="{34BE6BC1-B0F4-4AD6-B83B-C0F445587A18}"/>
    <dgm:cxn modelId="{4A87B02F-A73B-4D32-B470-763A1D3F8589}" type="presParOf" srcId="{B016E8AF-EC08-4ED4-A9E0-46C70EA36616}" destId="{893CF981-C579-4905-8A7F-DCEAC82A4A18}" srcOrd="0" destOrd="0" presId="urn:microsoft.com/office/officeart/2005/8/layout/pyramid2"/>
    <dgm:cxn modelId="{12D4C2ED-7D5A-48A4-AB01-8134D57B8DC4}" type="presParOf" srcId="{B016E8AF-EC08-4ED4-A9E0-46C70EA36616}" destId="{E4F8E89E-DC1E-47D1-8F96-C845222F101C}" srcOrd="1" destOrd="0" presId="urn:microsoft.com/office/officeart/2005/8/layout/pyramid2"/>
    <dgm:cxn modelId="{0598BBF5-AE22-40FD-9256-281E0907F29B}" type="presParOf" srcId="{E4F8E89E-DC1E-47D1-8F96-C845222F101C}" destId="{BC1757CD-7A36-4BDB-BBA2-6FF954C23F22}" srcOrd="0" destOrd="0" presId="urn:microsoft.com/office/officeart/2005/8/layout/pyramid2"/>
    <dgm:cxn modelId="{78109779-4A77-4A15-8A93-0B2A3AD5EE01}" type="presParOf" srcId="{E4F8E89E-DC1E-47D1-8F96-C845222F101C}" destId="{812A68E1-7610-45D5-9DAF-9505A2936105}" srcOrd="1" destOrd="0" presId="urn:microsoft.com/office/officeart/2005/8/layout/pyramid2"/>
    <dgm:cxn modelId="{B5CC4757-8938-4084-9123-3EFC75293D48}" type="presParOf" srcId="{E4F8E89E-DC1E-47D1-8F96-C845222F101C}" destId="{B89C238F-DBA6-4D1B-81D3-F0D28CAF4FBE}" srcOrd="2" destOrd="0" presId="urn:microsoft.com/office/officeart/2005/8/layout/pyramid2"/>
    <dgm:cxn modelId="{305C59A2-DAA6-430A-ABAC-E3CCA8921E69}" type="presParOf" srcId="{E4F8E89E-DC1E-47D1-8F96-C845222F101C}" destId="{DBFD7732-E20A-47B6-BB20-68ECAAC7D4DC}" srcOrd="3" destOrd="0" presId="urn:microsoft.com/office/officeart/2005/8/layout/pyramid2"/>
    <dgm:cxn modelId="{B3D26DC0-D73F-49C8-83A6-FBB003C95470}" type="presParOf" srcId="{E4F8E89E-DC1E-47D1-8F96-C845222F101C}" destId="{34A23809-9E8E-4CFE-ADFD-C8D1F4687E43}" srcOrd="4" destOrd="0" presId="urn:microsoft.com/office/officeart/2005/8/layout/pyramid2"/>
    <dgm:cxn modelId="{9809399D-3693-4FDD-9135-85095F66E354}" type="presParOf" srcId="{E4F8E89E-DC1E-47D1-8F96-C845222F101C}" destId="{4F16F8AE-39F8-4278-8831-4718CE6B62FA}" srcOrd="5" destOrd="0" presId="urn:microsoft.com/office/officeart/2005/8/layout/pyramid2"/>
    <dgm:cxn modelId="{9C5B830F-12C4-4670-B828-D95941397C5E}" type="presParOf" srcId="{E4F8E89E-DC1E-47D1-8F96-C845222F101C}" destId="{35597B7B-BB5F-4053-8563-33E3E5D4F1B4}" srcOrd="6" destOrd="0" presId="urn:microsoft.com/office/officeart/2005/8/layout/pyramid2"/>
    <dgm:cxn modelId="{F31D957B-7813-41EC-A582-3D8B6B097182}" type="presParOf" srcId="{E4F8E89E-DC1E-47D1-8F96-C845222F101C}" destId="{464027CD-D566-481B-8FE7-414DD192EDF0}" srcOrd="7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6C45-3976-4E51-A194-C2823EE26FCE}" type="datetimeFigureOut">
              <a:rPr lang="ru-RU" smtClean="0"/>
              <a:pPr/>
              <a:t>06.02.2011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039168-C14A-464A-93D1-6DE4000A0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6C45-3976-4E51-A194-C2823EE26FCE}" type="datetimeFigureOut">
              <a:rPr lang="ru-RU" smtClean="0"/>
              <a:pPr/>
              <a:t>06.02.2011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9168-C14A-464A-93D1-6DE4000A0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6C45-3976-4E51-A194-C2823EE26FCE}" type="datetimeFigureOut">
              <a:rPr lang="ru-RU" smtClean="0"/>
              <a:pPr/>
              <a:t>06.02.2011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9168-C14A-464A-93D1-6DE4000A0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6C45-3976-4E51-A194-C2823EE26FCE}" type="datetimeFigureOut">
              <a:rPr lang="ru-RU" smtClean="0"/>
              <a:pPr/>
              <a:t>06.02.2011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039168-C14A-464A-93D1-6DE4000A0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6C45-3976-4E51-A194-C2823EE26FCE}" type="datetimeFigureOut">
              <a:rPr lang="ru-RU" smtClean="0"/>
              <a:pPr/>
              <a:t>06.02.2011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9168-C14A-464A-93D1-6DE4000A0C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6C45-3976-4E51-A194-C2823EE26FCE}" type="datetimeFigureOut">
              <a:rPr lang="ru-RU" smtClean="0"/>
              <a:pPr/>
              <a:t>06.02.2011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9168-C14A-464A-93D1-6DE4000A0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6C45-3976-4E51-A194-C2823EE26FCE}" type="datetimeFigureOut">
              <a:rPr lang="ru-RU" smtClean="0"/>
              <a:pPr/>
              <a:t>06.02.2011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A039168-C14A-464A-93D1-6DE4000A0C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6C45-3976-4E51-A194-C2823EE26FCE}" type="datetimeFigureOut">
              <a:rPr lang="ru-RU" smtClean="0"/>
              <a:pPr/>
              <a:t>06.02.2011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9168-C14A-464A-93D1-6DE4000A0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6C45-3976-4E51-A194-C2823EE26FCE}" type="datetimeFigureOut">
              <a:rPr lang="ru-RU" smtClean="0"/>
              <a:pPr/>
              <a:t>06.02.2011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9168-C14A-464A-93D1-6DE4000A0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6C45-3976-4E51-A194-C2823EE26FCE}" type="datetimeFigureOut">
              <a:rPr lang="ru-RU" smtClean="0"/>
              <a:pPr/>
              <a:t>06.02.2011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9168-C14A-464A-93D1-6DE4000A0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6C45-3976-4E51-A194-C2823EE26FCE}" type="datetimeFigureOut">
              <a:rPr lang="ru-RU" smtClean="0"/>
              <a:pPr/>
              <a:t>06.02.2011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9168-C14A-464A-93D1-6DE4000A0C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9496C45-3976-4E51-A194-C2823EE26FCE}" type="datetimeFigureOut">
              <a:rPr lang="ru-RU" smtClean="0"/>
              <a:pPr/>
              <a:t>06.02.2011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A039168-C14A-464A-93D1-6DE4000A0C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trips dir="rd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slide" Target="slide8.xml"/><Relationship Id="rId7" Type="http://schemas.openxmlformats.org/officeDocument/2006/relationships/slide" Target="slide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357298"/>
            <a:ext cx="8458200" cy="1222375"/>
          </a:xfrm>
        </p:spPr>
        <p:txBody>
          <a:bodyPr/>
          <a:lstStyle/>
          <a:p>
            <a:r>
              <a:rPr lang="tt-RU" dirty="0" smtClean="0">
                <a:latin typeface="SL_Times New Roman" pitchFamily="18" charset="0"/>
              </a:rPr>
              <a:t>Сан сүз төркеме</a:t>
            </a:r>
            <a:endParaRPr lang="ru-RU" dirty="0">
              <a:latin typeface="SL_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214414" y="235743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>
                <a:latin typeface="SL_Times New Roman" pitchFamily="18" charset="0"/>
              </a:rPr>
              <a:t>Бүлем саны</a:t>
            </a:r>
            <a:endParaRPr lang="ru-RU" dirty="0">
              <a:latin typeface="SL_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t-RU" dirty="0" smtClean="0">
                <a:latin typeface="SL_Times New Roman" pitchFamily="18" charset="0"/>
              </a:rPr>
              <a:t>Биш</a:t>
            </a:r>
            <a:r>
              <a:rPr lang="tt-RU" u="sng" dirty="0" smtClean="0">
                <a:latin typeface="SL_Times New Roman" pitchFamily="18" charset="0"/>
              </a:rPr>
              <a:t>әр</a:t>
            </a:r>
          </a:p>
          <a:p>
            <a:r>
              <a:rPr lang="tt-RU" dirty="0" smtClean="0">
                <a:latin typeface="SL_Times New Roman" pitchFamily="18" charset="0"/>
              </a:rPr>
              <a:t>Унике</a:t>
            </a:r>
            <a:r>
              <a:rPr lang="tt-RU" u="sng" dirty="0" smtClean="0">
                <a:latin typeface="SL_Times New Roman" pitchFamily="18" charset="0"/>
              </a:rPr>
              <a:t>шәр</a:t>
            </a:r>
          </a:p>
          <a:p>
            <a:r>
              <a:rPr lang="tt-RU" dirty="0" smtClean="0">
                <a:latin typeface="SL_Times New Roman" pitchFamily="18" charset="0"/>
              </a:rPr>
              <a:t>Сиксән</a:t>
            </a:r>
            <a:r>
              <a:rPr lang="tt-RU" u="sng" dirty="0" smtClean="0">
                <a:latin typeface="SL_Times New Roman" pitchFamily="18" charset="0"/>
              </a:rPr>
              <a:t>ешәр</a:t>
            </a:r>
          </a:p>
          <a:p>
            <a:endParaRPr lang="tt-RU" u="sng" dirty="0" smtClean="0">
              <a:latin typeface="SL_Times New Roman" pitchFamily="18" charset="0"/>
            </a:endParaRPr>
          </a:p>
          <a:p>
            <a:endParaRPr lang="tt-RU" u="sng" dirty="0" smtClean="0">
              <a:latin typeface="SL_Times New Roman" pitchFamily="18" charset="0"/>
            </a:endParaRPr>
          </a:p>
          <a:p>
            <a:endParaRPr lang="tt-RU" u="sng" dirty="0" smtClean="0">
              <a:latin typeface="SL_Times New Roman" pitchFamily="18" charset="0"/>
            </a:endParaRPr>
          </a:p>
          <a:p>
            <a:endParaRPr lang="tt-RU" u="sng" dirty="0" smtClean="0">
              <a:latin typeface="SL_Times New Roman" pitchFamily="18" charset="0"/>
            </a:endParaRPr>
          </a:p>
          <a:p>
            <a:pPr algn="r"/>
            <a:r>
              <a:rPr lang="tt-RU" u="sng" dirty="0" smtClean="0">
                <a:latin typeface="SL_Times New Roman" pitchFamily="18" charset="0"/>
                <a:hlinkClick r:id="rId2" action="ppaction://hlinksldjump"/>
              </a:rPr>
              <a:t>төркемчәләре</a:t>
            </a:r>
            <a:endParaRPr lang="ru-RU" u="sng" dirty="0">
              <a:latin typeface="SL_Times New Roman" pitchFamily="18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>
                <a:latin typeface="SL_Times New Roman" pitchFamily="18" charset="0"/>
              </a:rPr>
              <a:t>Санның мәг</a:t>
            </a:r>
            <a:r>
              <a:rPr lang="ru-RU" dirty="0" err="1" smtClean="0">
                <a:latin typeface="SL_Times New Roman" pitchFamily="18" charset="0"/>
              </a:rPr>
              <a:t>ъ</a:t>
            </a:r>
            <a:r>
              <a:rPr lang="tt-RU" dirty="0" smtClean="0">
                <a:latin typeface="SL_Times New Roman" pitchFamily="18" charset="0"/>
              </a:rPr>
              <a:t>нәсе</a:t>
            </a:r>
            <a:endParaRPr lang="ru-RU" dirty="0">
              <a:latin typeface="SL_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t-RU" dirty="0" smtClean="0">
                <a:latin typeface="SL_Times New Roman" pitchFamily="18" charset="0"/>
              </a:rPr>
              <a:t>Предметның санын, исәбен белдерә</a:t>
            </a:r>
            <a:endParaRPr lang="ru-RU" dirty="0" smtClean="0">
              <a:latin typeface="SL_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tt-RU" dirty="0" smtClean="0">
              <a:latin typeface="SL_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tt-RU" dirty="0" smtClean="0">
              <a:latin typeface="SL_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tt-RU" dirty="0" smtClean="0">
              <a:latin typeface="SL_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tt-RU" dirty="0" smtClean="0">
              <a:latin typeface="SL_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tt-RU" dirty="0" smtClean="0">
              <a:latin typeface="SL_Times New Roman" pitchFamily="18" charset="0"/>
            </a:endParaRPr>
          </a:p>
          <a:p>
            <a:pPr algn="r">
              <a:buFont typeface="Wingdings" pitchFamily="2" charset="2"/>
              <a:buChar char="Ø"/>
            </a:pPr>
            <a:r>
              <a:rPr lang="tt-RU" dirty="0" smtClean="0">
                <a:latin typeface="SL_Times New Roman" pitchFamily="18" charset="0"/>
                <a:hlinkClick r:id="rId2" action="ppaction://hlinksldjump"/>
              </a:rPr>
              <a:t>Баш биткә</a:t>
            </a:r>
            <a:endParaRPr lang="ru-RU" dirty="0">
              <a:latin typeface="SL_Times New Roman" pitchFamily="18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Соравы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>
                <a:latin typeface="SL_Times New Roman" pitchFamily="18" charset="0"/>
              </a:rPr>
              <a:t>Күпме?</a:t>
            </a:r>
          </a:p>
          <a:p>
            <a:r>
              <a:rPr lang="tt-RU" dirty="0" smtClean="0">
                <a:latin typeface="SL_Times New Roman" pitchFamily="18" charset="0"/>
              </a:rPr>
              <a:t>Никадәр?</a:t>
            </a:r>
          </a:p>
          <a:p>
            <a:r>
              <a:rPr lang="tt-RU" dirty="0" smtClean="0">
                <a:latin typeface="SL_Times New Roman" pitchFamily="18" charset="0"/>
              </a:rPr>
              <a:t>Ничәнче?</a:t>
            </a:r>
          </a:p>
          <a:p>
            <a:r>
              <a:rPr lang="tt-RU" dirty="0" smtClean="0">
                <a:latin typeface="SL_Times New Roman" pitchFamily="18" charset="0"/>
              </a:rPr>
              <a:t>Ничәшәр?</a:t>
            </a:r>
          </a:p>
          <a:p>
            <a:r>
              <a:rPr lang="tt-RU" dirty="0" smtClean="0">
                <a:latin typeface="SL_Times New Roman" pitchFamily="18" charset="0"/>
              </a:rPr>
              <a:t>Ничәләп?</a:t>
            </a:r>
          </a:p>
          <a:p>
            <a:endParaRPr lang="tt-RU" dirty="0" smtClean="0">
              <a:latin typeface="SL_Times New Roman" pitchFamily="18" charset="0"/>
            </a:endParaRPr>
          </a:p>
          <a:p>
            <a:pPr algn="r"/>
            <a:r>
              <a:rPr lang="tt-RU" dirty="0" smtClean="0">
                <a:latin typeface="SL_Times New Roman" pitchFamily="18" charset="0"/>
                <a:hlinkClick r:id="rId2" action="ppaction://hlinksldjump"/>
              </a:rPr>
              <a:t>Баш биткә</a:t>
            </a:r>
            <a:endParaRPr lang="ru-RU" dirty="0">
              <a:latin typeface="SL_Times New Roman" pitchFamily="18" charset="0"/>
            </a:endParaRPr>
          </a:p>
        </p:txBody>
      </p:sp>
    </p:spTree>
  </p:cSld>
  <p:clrMapOvr>
    <a:masterClrMapping/>
  </p:clrMapOvr>
  <p:transition spd="slow" advTm="3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Төркемчәләре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>
                <a:latin typeface="SL_Times New Roman" pitchFamily="18" charset="0"/>
                <a:hlinkClick r:id="rId2" action="ppaction://hlinksldjump"/>
              </a:rPr>
              <a:t>Мик</a:t>
            </a:r>
            <a:r>
              <a:rPr lang="ru-RU" dirty="0" err="1" smtClean="0">
                <a:latin typeface="SL_Times New Roman" pitchFamily="18" charset="0"/>
                <a:hlinkClick r:id="rId2" action="ppaction://hlinksldjump"/>
              </a:rPr>
              <a:t>ъ</a:t>
            </a:r>
            <a:r>
              <a:rPr lang="tt-RU" dirty="0" smtClean="0">
                <a:latin typeface="SL_Times New Roman" pitchFamily="18" charset="0"/>
                <a:hlinkClick r:id="rId2" action="ppaction://hlinksldjump"/>
              </a:rPr>
              <a:t>дар</a:t>
            </a:r>
            <a:endParaRPr lang="tt-RU" dirty="0" smtClean="0">
              <a:latin typeface="SL_Times New Roman" pitchFamily="18" charset="0"/>
            </a:endParaRPr>
          </a:p>
          <a:p>
            <a:r>
              <a:rPr lang="tt-RU" dirty="0" smtClean="0">
                <a:latin typeface="SL_Times New Roman" pitchFamily="18" charset="0"/>
                <a:hlinkClick r:id="rId3" action="ppaction://hlinksldjump"/>
              </a:rPr>
              <a:t>Чама</a:t>
            </a:r>
            <a:endParaRPr lang="tt-RU" dirty="0" smtClean="0">
              <a:latin typeface="SL_Times New Roman" pitchFamily="18" charset="0"/>
            </a:endParaRPr>
          </a:p>
          <a:p>
            <a:r>
              <a:rPr lang="tt-RU" dirty="0" smtClean="0">
                <a:latin typeface="SL_Times New Roman" pitchFamily="18" charset="0"/>
                <a:hlinkClick r:id="rId4" action="ppaction://hlinksldjump"/>
              </a:rPr>
              <a:t>Җыю</a:t>
            </a:r>
            <a:endParaRPr lang="tt-RU" dirty="0" smtClean="0">
              <a:latin typeface="SL_Times New Roman" pitchFamily="18" charset="0"/>
            </a:endParaRPr>
          </a:p>
          <a:p>
            <a:r>
              <a:rPr lang="tt-RU" dirty="0" smtClean="0">
                <a:latin typeface="SL_Times New Roman" pitchFamily="18" charset="0"/>
                <a:hlinkClick r:id="rId5" action="ppaction://hlinksldjump"/>
              </a:rPr>
              <a:t>Бүлем</a:t>
            </a:r>
            <a:endParaRPr lang="tt-RU" dirty="0" smtClean="0">
              <a:latin typeface="SL_Times New Roman" pitchFamily="18" charset="0"/>
            </a:endParaRPr>
          </a:p>
          <a:p>
            <a:r>
              <a:rPr lang="tt-RU" dirty="0" smtClean="0">
                <a:latin typeface="SL_Times New Roman" pitchFamily="18" charset="0"/>
                <a:hlinkClick r:id="rId6" action="ppaction://hlinksldjump"/>
              </a:rPr>
              <a:t>Тәртип</a:t>
            </a:r>
            <a:endParaRPr lang="tt-RU" dirty="0" smtClean="0">
              <a:latin typeface="SL_Times New Roman" pitchFamily="18" charset="0"/>
            </a:endParaRPr>
          </a:p>
          <a:p>
            <a:endParaRPr lang="tt-RU" dirty="0" smtClean="0">
              <a:latin typeface="SL_Times New Roman" pitchFamily="18" charset="0"/>
            </a:endParaRPr>
          </a:p>
          <a:p>
            <a:pPr algn="r"/>
            <a:r>
              <a:rPr lang="tt-RU" dirty="0" smtClean="0">
                <a:latin typeface="SL_Times New Roman" pitchFamily="18" charset="0"/>
                <a:hlinkClick r:id="rId7" action="ppaction://hlinksldjump"/>
              </a:rPr>
              <a:t>Баш биткә</a:t>
            </a:r>
            <a:endParaRPr lang="ru-RU" dirty="0">
              <a:latin typeface="SL_Times New Roman" pitchFamily="18" charset="0"/>
            </a:endParaRPr>
          </a:p>
        </p:txBody>
      </p:sp>
      <p:pic>
        <p:nvPicPr>
          <p:cNvPr id="1026" name="Picture 2" descr="C:\Program Files\Microsoft Office\MEDIA\OFFICE12\Bullets\BD15018_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00562" y="3357562"/>
            <a:ext cx="142875" cy="142875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2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ясалышы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Тамыр</a:t>
            </a:r>
          </a:p>
          <a:p>
            <a:r>
              <a:rPr lang="tt-RU" dirty="0" smtClean="0"/>
              <a:t>Кушма</a:t>
            </a:r>
          </a:p>
          <a:p>
            <a:r>
              <a:rPr lang="tt-RU" dirty="0" smtClean="0"/>
              <a:t>Парлы</a:t>
            </a:r>
          </a:p>
          <a:p>
            <a:r>
              <a:rPr lang="tt-RU" dirty="0" smtClean="0"/>
              <a:t>Тезмә</a:t>
            </a:r>
          </a:p>
          <a:p>
            <a:endParaRPr lang="tt-RU" dirty="0" smtClean="0"/>
          </a:p>
          <a:p>
            <a:endParaRPr lang="tt-RU" dirty="0" smtClean="0"/>
          </a:p>
          <a:p>
            <a:pPr algn="r"/>
            <a:r>
              <a:rPr lang="tt-RU" dirty="0" smtClean="0">
                <a:hlinkClick r:id="rId2" action="ppaction://hlinksldjump"/>
              </a:rPr>
              <a:t>Баш биткә</a:t>
            </a:r>
            <a:endParaRPr lang="ru-RU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Мик</a:t>
            </a:r>
            <a:r>
              <a:rPr lang="ru-RU" dirty="0" err="1" smtClean="0"/>
              <a:t>ъ</a:t>
            </a:r>
            <a:r>
              <a:rPr lang="tt-RU" dirty="0" smtClean="0"/>
              <a:t>дар саннары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t-RU" dirty="0" smtClean="0">
                <a:latin typeface="SL_Times New Roman" pitchFamily="18" charset="0"/>
              </a:rPr>
              <a:t>Бер, </a:t>
            </a:r>
          </a:p>
          <a:p>
            <a:r>
              <a:rPr lang="tt-RU" dirty="0" smtClean="0">
                <a:latin typeface="SL_Times New Roman" pitchFamily="18" charset="0"/>
              </a:rPr>
              <a:t>биш, </a:t>
            </a:r>
          </a:p>
          <a:p>
            <a:r>
              <a:rPr lang="tt-RU" dirty="0" smtClean="0">
                <a:latin typeface="SL_Times New Roman" pitchFamily="18" charset="0"/>
              </a:rPr>
              <a:t>унбер, </a:t>
            </a:r>
          </a:p>
          <a:p>
            <a:r>
              <a:rPr lang="tt-RU" dirty="0" smtClean="0">
                <a:latin typeface="SL_Times New Roman" pitchFamily="18" charset="0"/>
              </a:rPr>
              <a:t>йөз,</a:t>
            </a:r>
          </a:p>
          <a:p>
            <a:r>
              <a:rPr lang="tt-RU" dirty="0" smtClean="0">
                <a:latin typeface="SL_Times New Roman" pitchFamily="18" charset="0"/>
              </a:rPr>
              <a:t> миллион</a:t>
            </a:r>
          </a:p>
          <a:p>
            <a:endParaRPr lang="tt-RU" dirty="0" smtClean="0">
              <a:latin typeface="SL_Times New Roman" pitchFamily="18" charset="0"/>
            </a:endParaRPr>
          </a:p>
          <a:p>
            <a:endParaRPr lang="tt-RU" dirty="0" smtClean="0">
              <a:latin typeface="SL_Times New Roman" pitchFamily="18" charset="0"/>
            </a:endParaRPr>
          </a:p>
          <a:p>
            <a:endParaRPr lang="tt-RU" dirty="0" smtClean="0">
              <a:latin typeface="SL_Times New Roman" pitchFamily="18" charset="0"/>
            </a:endParaRPr>
          </a:p>
          <a:p>
            <a:endParaRPr lang="tt-RU" dirty="0" smtClean="0">
              <a:latin typeface="SL_Times New Roman" pitchFamily="18" charset="0"/>
            </a:endParaRPr>
          </a:p>
          <a:p>
            <a:endParaRPr lang="tt-RU" dirty="0" smtClean="0">
              <a:latin typeface="SL_Times New Roman" pitchFamily="18" charset="0"/>
            </a:endParaRPr>
          </a:p>
          <a:p>
            <a:endParaRPr lang="tt-RU" dirty="0" smtClean="0">
              <a:latin typeface="SL_Times New Roman" pitchFamily="18" charset="0"/>
            </a:endParaRPr>
          </a:p>
          <a:p>
            <a:pPr algn="r"/>
            <a:r>
              <a:rPr lang="tt-RU" dirty="0" smtClean="0">
                <a:latin typeface="SL_Times New Roman" pitchFamily="18" charset="0"/>
                <a:hlinkClick r:id="rId2" action="ppaction://hlinksldjump"/>
              </a:rPr>
              <a:t>төркемчәләре</a:t>
            </a:r>
            <a:endParaRPr lang="ru-RU" dirty="0">
              <a:latin typeface="SL_Times New Roman" pitchFamily="18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Тәртип саннары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Ике</a:t>
            </a:r>
            <a:r>
              <a:rPr lang="tt-RU" u="sng" dirty="0" smtClean="0"/>
              <a:t>нче</a:t>
            </a:r>
          </a:p>
          <a:p>
            <a:r>
              <a:rPr lang="tt-RU" dirty="0" smtClean="0"/>
              <a:t>Уны</a:t>
            </a:r>
            <a:r>
              <a:rPr lang="tt-RU" u="sng" dirty="0" smtClean="0"/>
              <a:t>нчы</a:t>
            </a:r>
          </a:p>
          <a:p>
            <a:r>
              <a:rPr lang="tt-RU" dirty="0" smtClean="0"/>
              <a:t>Утыз бер</a:t>
            </a:r>
            <a:r>
              <a:rPr lang="tt-RU" u="sng" dirty="0" smtClean="0"/>
              <a:t>енче</a:t>
            </a:r>
          </a:p>
          <a:p>
            <a:r>
              <a:rPr lang="tt-RU" dirty="0" smtClean="0"/>
              <a:t>Кырыг</a:t>
            </a:r>
            <a:r>
              <a:rPr lang="tt-RU" u="sng" dirty="0" smtClean="0"/>
              <a:t>ынчы</a:t>
            </a:r>
            <a:endParaRPr lang="ru-RU" u="sng" dirty="0" smtClean="0"/>
          </a:p>
          <a:p>
            <a:endParaRPr lang="tt-RU" u="sng" dirty="0" smtClean="0"/>
          </a:p>
          <a:p>
            <a:endParaRPr lang="tt-RU" u="sng" dirty="0" smtClean="0"/>
          </a:p>
          <a:p>
            <a:pPr algn="r"/>
            <a:r>
              <a:rPr lang="tt-RU" u="sng" dirty="0" smtClean="0">
                <a:latin typeface="SL_Times New Roman" pitchFamily="18" charset="0"/>
                <a:hlinkClick r:id="rId2" action="ppaction://hlinksldjump"/>
              </a:rPr>
              <a:t>төркемчәләре</a:t>
            </a:r>
            <a:endParaRPr lang="ru-RU" u="sng" dirty="0">
              <a:latin typeface="SL_Times New Roman" pitchFamily="18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Чама саны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>
                <a:latin typeface="SL_Times New Roman" pitchFamily="18" charset="0"/>
              </a:rPr>
              <a:t>Ун</a:t>
            </a:r>
            <a:r>
              <a:rPr lang="tt-RU" u="sng" dirty="0" smtClean="0">
                <a:latin typeface="SL_Times New Roman" pitchFamily="18" charset="0"/>
              </a:rPr>
              <a:t>лап</a:t>
            </a:r>
          </a:p>
          <a:p>
            <a:r>
              <a:rPr lang="tt-RU" dirty="0" smtClean="0">
                <a:latin typeface="SL_Times New Roman" pitchFamily="18" charset="0"/>
              </a:rPr>
              <a:t>Йөз</a:t>
            </a:r>
            <a:r>
              <a:rPr lang="tt-RU" u="sng" dirty="0" smtClean="0">
                <a:latin typeface="SL_Times New Roman" pitchFamily="18" charset="0"/>
              </a:rPr>
              <a:t>ләрчә</a:t>
            </a:r>
          </a:p>
          <a:p>
            <a:r>
              <a:rPr lang="tt-RU" dirty="0" smtClean="0">
                <a:latin typeface="SL_Times New Roman" pitchFamily="18" charset="0"/>
              </a:rPr>
              <a:t>Егерме – егерме биш</a:t>
            </a:r>
          </a:p>
          <a:p>
            <a:r>
              <a:rPr lang="tt-RU" dirty="0" smtClean="0">
                <a:latin typeface="SL_Times New Roman" pitchFamily="18" charset="0"/>
              </a:rPr>
              <a:t>Мең</a:t>
            </a:r>
            <a:r>
              <a:rPr lang="tt-RU" u="sng" dirty="0" smtClean="0">
                <a:latin typeface="SL_Times New Roman" pitchFamily="18" charset="0"/>
              </a:rPr>
              <a:t>ләгән</a:t>
            </a:r>
          </a:p>
          <a:p>
            <a:endParaRPr lang="tt-RU" dirty="0" smtClean="0">
              <a:latin typeface="SL_Times New Roman" pitchFamily="18" charset="0"/>
            </a:endParaRPr>
          </a:p>
          <a:p>
            <a:endParaRPr lang="tt-RU" dirty="0" smtClean="0">
              <a:latin typeface="SL_Times New Roman" pitchFamily="18" charset="0"/>
            </a:endParaRPr>
          </a:p>
          <a:p>
            <a:pPr algn="r"/>
            <a:r>
              <a:rPr lang="tt-RU" dirty="0" smtClean="0">
                <a:latin typeface="SL_Times New Roman" pitchFamily="18" charset="0"/>
                <a:hlinkClick r:id="rId2" action="ppaction://hlinksldjump"/>
              </a:rPr>
              <a:t>төркемчәләре</a:t>
            </a:r>
            <a:endParaRPr lang="ru-RU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Җыю саны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t-RU" dirty="0" smtClean="0">
                <a:latin typeface="SL_Times New Roman" pitchFamily="18" charset="0"/>
              </a:rPr>
              <a:t>Өч</a:t>
            </a:r>
            <a:r>
              <a:rPr lang="tt-RU" u="sng" dirty="0" smtClean="0">
                <a:latin typeface="SL_Times New Roman" pitchFamily="18" charset="0"/>
              </a:rPr>
              <a:t>әү</a:t>
            </a:r>
          </a:p>
          <a:p>
            <a:r>
              <a:rPr lang="tt-RU" dirty="0" smtClean="0">
                <a:latin typeface="SL_Times New Roman" pitchFamily="18" charset="0"/>
              </a:rPr>
              <a:t>Уналт</a:t>
            </a:r>
            <a:r>
              <a:rPr lang="tt-RU" u="sng" dirty="0" smtClean="0">
                <a:latin typeface="SL_Times New Roman" pitchFamily="18" charset="0"/>
              </a:rPr>
              <a:t>ау</a:t>
            </a:r>
          </a:p>
          <a:p>
            <a:r>
              <a:rPr lang="tt-RU" dirty="0" smtClean="0">
                <a:latin typeface="SL_Times New Roman" pitchFamily="18" charset="0"/>
              </a:rPr>
              <a:t>Йөз</a:t>
            </a:r>
            <a:r>
              <a:rPr lang="tt-RU" u="sng" dirty="0" smtClean="0">
                <a:latin typeface="SL_Times New Roman" pitchFamily="18" charset="0"/>
              </a:rPr>
              <a:t>әү</a:t>
            </a:r>
          </a:p>
          <a:p>
            <a:endParaRPr lang="tt-RU" dirty="0" smtClean="0">
              <a:latin typeface="SL_Times New Roman" pitchFamily="18" charset="0"/>
            </a:endParaRPr>
          </a:p>
          <a:p>
            <a:endParaRPr lang="tt-RU" dirty="0" smtClean="0">
              <a:latin typeface="SL_Times New Roman" pitchFamily="18" charset="0"/>
            </a:endParaRPr>
          </a:p>
          <a:p>
            <a:endParaRPr lang="tt-RU" dirty="0" smtClean="0">
              <a:latin typeface="SL_Times New Roman" pitchFamily="18" charset="0"/>
            </a:endParaRPr>
          </a:p>
          <a:p>
            <a:endParaRPr lang="tt-RU" dirty="0" smtClean="0">
              <a:latin typeface="SL_Times New Roman" pitchFamily="18" charset="0"/>
            </a:endParaRPr>
          </a:p>
          <a:p>
            <a:pPr algn="r"/>
            <a:r>
              <a:rPr lang="tt-RU" dirty="0" smtClean="0">
                <a:latin typeface="SL_Times New Roman" pitchFamily="18" charset="0"/>
                <a:hlinkClick r:id="rId2" action="ppaction://hlinksldjump"/>
              </a:rPr>
              <a:t>төркемчәләре</a:t>
            </a:r>
            <a:endParaRPr lang="ru-RU" dirty="0">
              <a:latin typeface="SL_Times New Roman" pitchFamily="18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</TotalTime>
  <Words>95</Words>
  <Application>Microsoft Office PowerPoint</Application>
  <PresentationFormat>Экран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Сан сүз төркеме</vt:lpstr>
      <vt:lpstr>Санның мәгънәсе</vt:lpstr>
      <vt:lpstr>Соравы</vt:lpstr>
      <vt:lpstr>Төркемчәләре</vt:lpstr>
      <vt:lpstr>ясалышы</vt:lpstr>
      <vt:lpstr>Микъдар саннары</vt:lpstr>
      <vt:lpstr>Тәртип саннары</vt:lpstr>
      <vt:lpstr>Чама саны</vt:lpstr>
      <vt:lpstr>Җыю саны</vt:lpstr>
      <vt:lpstr>Бүлем саны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Сан сүз төркеме</dc:title>
  <dc:creator>1</dc:creator>
  <cp:lastModifiedBy>1</cp:lastModifiedBy>
  <cp:revision>7</cp:revision>
  <dcterms:created xsi:type="dcterms:W3CDTF">2011-02-06T18:12:56Z</dcterms:created>
  <dcterms:modified xsi:type="dcterms:W3CDTF">2011-02-06T19:06:39Z</dcterms:modified>
</cp:coreProperties>
</file>